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4" r:id="rId11"/>
    <p:sldId id="266" r:id="rId12"/>
    <p:sldId id="267" r:id="rId13"/>
    <p:sldId id="271" r:id="rId14"/>
    <p:sldId id="272" r:id="rId15"/>
    <p:sldId id="270" r:id="rId16"/>
    <p:sldId id="265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75"/>
    <a:srgbClr val="BEEC74"/>
    <a:srgbClr val="FFFFB3"/>
    <a:srgbClr val="FFFF00"/>
    <a:srgbClr val="009900"/>
    <a:srgbClr val="33CC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9644D-79F5-8AD8-2AEC-D5699E4FA532}" v="237" dt="2023-05-17T13:59:42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Relationship Id="rId27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E29644D-79F5-8AD8-2AEC-D5699E4FA532}"/>
    <pc:docChg chg="modSld">
      <pc:chgData name="" userId="" providerId="" clId="Web-{6E29644D-79F5-8AD8-2AEC-D5699E4FA532}" dt="2023-05-17T12:22:26.338" v="0"/>
      <pc:docMkLst>
        <pc:docMk/>
      </pc:docMkLst>
      <pc:sldChg chg="delSp">
        <pc:chgData name="" userId="" providerId="" clId="Web-{6E29644D-79F5-8AD8-2AEC-D5699E4FA532}" dt="2023-05-17T12:22:26.338" v="0"/>
        <pc:sldMkLst>
          <pc:docMk/>
          <pc:sldMk cId="2088133910" sldId="256"/>
        </pc:sldMkLst>
        <pc:picChg chg="del">
          <ac:chgData name="" userId="" providerId="" clId="Web-{6E29644D-79F5-8AD8-2AEC-D5699E4FA532}" dt="2023-05-17T12:22:26.338" v="0"/>
          <ac:picMkLst>
            <pc:docMk/>
            <pc:sldMk cId="2088133910" sldId="256"/>
            <ac:picMk id="30" creationId="{A77475E2-9F16-4682-B3B6-011E9072799D}"/>
          </ac:picMkLst>
        </pc:picChg>
      </pc:sldChg>
    </pc:docChg>
  </pc:docChgLst>
  <pc:docChgLst>
    <pc:chgData name="Carolina Wilches Bustos" userId="S::carolina.wilches@minagricultura.gov.co::6df8b92f-7238-4c9c-bc50-92bd11d301a9" providerId="AD" clId="Web-{6E29644D-79F5-8AD8-2AEC-D5699E4FA532}"/>
    <pc:docChg chg="addSld modSld">
      <pc:chgData name="Carolina Wilches Bustos" userId="S::carolina.wilches@minagricultura.gov.co::6df8b92f-7238-4c9c-bc50-92bd11d301a9" providerId="AD" clId="Web-{6E29644D-79F5-8AD8-2AEC-D5699E4FA532}" dt="2023-05-17T13:59:40.395" v="148" actId="20577"/>
      <pc:docMkLst>
        <pc:docMk/>
      </pc:docMkLst>
      <pc:sldChg chg="addSp delSp modSp">
        <pc:chgData name="Carolina Wilches Bustos" userId="S::carolina.wilches@minagricultura.gov.co::6df8b92f-7238-4c9c-bc50-92bd11d301a9" providerId="AD" clId="Web-{6E29644D-79F5-8AD8-2AEC-D5699E4FA532}" dt="2023-05-17T13:59:40.395" v="148" actId="20577"/>
        <pc:sldMkLst>
          <pc:docMk/>
          <pc:sldMk cId="2088133910" sldId="256"/>
        </pc:sldMkLst>
        <pc:spChg chg="add mod">
          <ac:chgData name="Carolina Wilches Bustos" userId="S::carolina.wilches@minagricultura.gov.co::6df8b92f-7238-4c9c-bc50-92bd11d301a9" providerId="AD" clId="Web-{6E29644D-79F5-8AD8-2AEC-D5699E4FA532}" dt="2023-05-17T12:26:23.721" v="42"/>
          <ac:spMkLst>
            <pc:docMk/>
            <pc:sldMk cId="2088133910" sldId="256"/>
            <ac:spMk id="4" creationId="{3F98BAE8-E603-2D50-F234-AD1DEE8D3269}"/>
          </ac:spMkLst>
        </pc:spChg>
        <pc:spChg chg="add">
          <ac:chgData name="Carolina Wilches Bustos" userId="S::carolina.wilches@minagricultura.gov.co::6df8b92f-7238-4c9c-bc50-92bd11d301a9" providerId="AD" clId="Web-{6E29644D-79F5-8AD8-2AEC-D5699E4FA532}" dt="2023-05-17T12:25:28.875" v="34"/>
          <ac:spMkLst>
            <pc:docMk/>
            <pc:sldMk cId="2088133910" sldId="256"/>
            <ac:spMk id="7" creationId="{3F98BAE8-E603-2D50-F234-AD1DEE8D3269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3:59:40.395" v="148" actId="20577"/>
          <ac:spMkLst>
            <pc:docMk/>
            <pc:sldMk cId="2088133910" sldId="256"/>
            <ac:spMk id="27" creationId="{404A17BD-0BF1-4001-9372-3D2D64E12E94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25:28.031" v="33"/>
          <ac:grpSpMkLst>
            <pc:docMk/>
            <pc:sldMk cId="2088133910" sldId="256"/>
            <ac:grpSpMk id="2" creationId="{45F48409-E814-8594-AEF3-1F72881AF1DE}"/>
          </ac:grpSpMkLst>
        </pc:grpChg>
        <pc:grpChg chg="add del">
          <ac:chgData name="Carolina Wilches Bustos" userId="S::carolina.wilches@minagricultura.gov.co::6df8b92f-7238-4c9c-bc50-92bd11d301a9" providerId="AD" clId="Web-{6E29644D-79F5-8AD8-2AEC-D5699E4FA532}" dt="2023-05-17T12:25:49.985" v="40"/>
          <ac:grpSpMkLst>
            <pc:docMk/>
            <pc:sldMk cId="2088133910" sldId="256"/>
            <ac:grpSpMk id="5" creationId="{45F48409-E814-8594-AEF3-1F72881AF1DE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25:28.031" v="33"/>
          <ac:picMkLst>
            <pc:docMk/>
            <pc:sldMk cId="2088133910" sldId="256"/>
            <ac:picMk id="3" creationId="{D6FF6DED-0F76-5856-83F7-E1A3D62F8EFF}"/>
          </ac:picMkLst>
        </pc:picChg>
        <pc:picChg chg="add">
          <ac:chgData name="Carolina Wilches Bustos" userId="S::carolina.wilches@minagricultura.gov.co::6df8b92f-7238-4c9c-bc50-92bd11d301a9" providerId="AD" clId="Web-{6E29644D-79F5-8AD8-2AEC-D5699E4FA532}" dt="2023-05-17T12:25:28.875" v="34"/>
          <ac:picMkLst>
            <pc:docMk/>
            <pc:sldMk cId="2088133910" sldId="256"/>
            <ac:picMk id="6" creationId="{D6FF6DED-0F76-5856-83F7-E1A3D62F8EFF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33.385" v="1"/>
          <ac:picMkLst>
            <pc:docMk/>
            <pc:sldMk cId="2088133910" sldId="256"/>
            <ac:picMk id="29" creationId="{D202A247-0E75-4948-82E0-CB26D384EEDE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27:24.535" v="45"/>
        <pc:sldMkLst>
          <pc:docMk/>
          <pc:sldMk cId="258557283" sldId="257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27:24.535" v="45"/>
          <ac:spMkLst>
            <pc:docMk/>
            <pc:sldMk cId="258557283" sldId="257"/>
            <ac:spMk id="4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7:21.238" v="44"/>
          <ac:spMkLst>
            <pc:docMk/>
            <pc:sldMk cId="258557283" sldId="257"/>
            <ac:spMk id="23" creationId="{3F6868BF-4441-4BBD-95F5-63837F087FD7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27:24.535" v="45"/>
          <ac:grpSpMkLst>
            <pc:docMk/>
            <pc:sldMk cId="258557283" sldId="257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27:24.535" v="45"/>
          <ac:picMkLst>
            <pc:docMk/>
            <pc:sldMk cId="258557283" sldId="257"/>
            <ac:picMk id="3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38.073" v="2"/>
          <ac:picMkLst>
            <pc:docMk/>
            <pc:sldMk cId="258557283" sldId="257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30.276" v="0"/>
          <ac:picMkLst>
            <pc:docMk/>
            <pc:sldMk cId="258557283" sldId="257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28:29.115" v="53" actId="1076"/>
        <pc:sldMkLst>
          <pc:docMk/>
          <pc:sldMk cId="154475647" sldId="258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27:42.192" v="49"/>
          <ac:spMkLst>
            <pc:docMk/>
            <pc:sldMk cId="154475647" sldId="258"/>
            <ac:spMk id="4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7:55.677" v="51" actId="1076"/>
          <ac:spMkLst>
            <pc:docMk/>
            <pc:sldMk cId="154475647" sldId="258"/>
            <ac:spMk id="20" creationId="{878ECB92-E5B5-45F6-8C60-416333B0531D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8:29.115" v="53" actId="1076"/>
          <ac:spMkLst>
            <pc:docMk/>
            <pc:sldMk cId="154475647" sldId="258"/>
            <ac:spMk id="23" creationId="{3F6868BF-4441-4BBD-95F5-63837F087FD7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8:25.271" v="52" actId="1076"/>
          <ac:spMkLst>
            <pc:docMk/>
            <pc:sldMk cId="154475647" sldId="258"/>
            <ac:spMk id="34" creationId="{A6038290-8422-4ECE-BC90-D15AD78B4931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27:42.192" v="49"/>
          <ac:grpSpMkLst>
            <pc:docMk/>
            <pc:sldMk cId="154475647" sldId="258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27:42.192" v="49"/>
          <ac:picMkLst>
            <pc:docMk/>
            <pc:sldMk cId="154475647" sldId="258"/>
            <ac:picMk id="3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43.464" v="4"/>
          <ac:picMkLst>
            <pc:docMk/>
            <pc:sldMk cId="154475647" sldId="258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43.464" v="3"/>
          <ac:picMkLst>
            <pc:docMk/>
            <pc:sldMk cId="154475647" sldId="258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28:48.678" v="59"/>
        <pc:sldMkLst>
          <pc:docMk/>
          <pc:sldMk cId="3913515672" sldId="259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28:48.678" v="59"/>
          <ac:spMkLst>
            <pc:docMk/>
            <pc:sldMk cId="3913515672" sldId="259"/>
            <ac:spMk id="4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8:46.975" v="58" actId="1076"/>
          <ac:spMkLst>
            <pc:docMk/>
            <pc:sldMk cId="3913515672" sldId="259"/>
            <ac:spMk id="23" creationId="{3F6868BF-4441-4BBD-95F5-63837F087FD7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28:48.678" v="59"/>
          <ac:grpSpMkLst>
            <pc:docMk/>
            <pc:sldMk cId="3913515672" sldId="259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28:48.678" v="59"/>
          <ac:picMkLst>
            <pc:docMk/>
            <pc:sldMk cId="3913515672" sldId="259"/>
            <ac:picMk id="3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47.386" v="5"/>
          <ac:picMkLst>
            <pc:docMk/>
            <pc:sldMk cId="3913515672" sldId="259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49.230" v="6"/>
          <ac:picMkLst>
            <pc:docMk/>
            <pc:sldMk cId="3913515672" sldId="259"/>
            <ac:picMk id="30" creationId="{A77475E2-9F16-4682-B3B6-011E9072799D}"/>
          </ac:picMkLst>
        </pc:picChg>
        <pc:picChg chg="mod">
          <ac:chgData name="Carolina Wilches Bustos" userId="S::carolina.wilches@minagricultura.gov.co::6df8b92f-7238-4c9c-bc50-92bd11d301a9" providerId="AD" clId="Web-{6E29644D-79F5-8AD8-2AEC-D5699E4FA532}" dt="2023-05-17T12:28:35.959" v="54" actId="1076"/>
          <ac:picMkLst>
            <pc:docMk/>
            <pc:sldMk cId="3913515672" sldId="259"/>
            <ac:picMk id="2054" creationId="{DD87CA5C-FD40-4751-8555-FFEEAE896D19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29:02.366" v="62"/>
        <pc:sldMkLst>
          <pc:docMk/>
          <pc:sldMk cId="1188779977" sldId="260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29:02.366" v="62"/>
          <ac:spMkLst>
            <pc:docMk/>
            <pc:sldMk cId="1188779977" sldId="260"/>
            <ac:spMk id="5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8:59.663" v="61"/>
          <ac:spMkLst>
            <pc:docMk/>
            <pc:sldMk cId="1188779977" sldId="260"/>
            <ac:spMk id="23" creationId="{3F6868BF-4441-4BBD-95F5-63837F087FD7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29:02.366" v="62"/>
          <ac:grpSpMkLst>
            <pc:docMk/>
            <pc:sldMk cId="1188779977" sldId="260"/>
            <ac:grpSpMk id="3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29:02.366" v="62"/>
          <ac:picMkLst>
            <pc:docMk/>
            <pc:sldMk cId="1188779977" sldId="260"/>
            <ac:picMk id="4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54.152" v="8"/>
          <ac:picMkLst>
            <pc:docMk/>
            <pc:sldMk cId="1188779977" sldId="260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54.152" v="7"/>
          <ac:picMkLst>
            <pc:docMk/>
            <pc:sldMk cId="1188779977" sldId="260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29:19.086" v="64"/>
        <pc:sldMkLst>
          <pc:docMk/>
          <pc:sldMk cId="1246912481" sldId="261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29:19.086" v="64"/>
          <ac:spMkLst>
            <pc:docMk/>
            <pc:sldMk cId="1246912481" sldId="261"/>
            <ac:spMk id="7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9:17.929" v="63" actId="1076"/>
          <ac:spMkLst>
            <pc:docMk/>
            <pc:sldMk cId="1246912481" sldId="261"/>
            <ac:spMk id="23" creationId="{3F6868BF-4441-4BBD-95F5-63837F087FD7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29:19.086" v="64"/>
          <ac:grpSpMkLst>
            <pc:docMk/>
            <pc:sldMk cId="1246912481" sldId="261"/>
            <ac:grpSpMk id="3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29:19.086" v="64"/>
          <ac:picMkLst>
            <pc:docMk/>
            <pc:sldMk cId="1246912481" sldId="261"/>
            <ac:picMk id="5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02.730" v="10"/>
          <ac:picMkLst>
            <pc:docMk/>
            <pc:sldMk cId="1246912481" sldId="261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2:59.917" v="9"/>
          <ac:picMkLst>
            <pc:docMk/>
            <pc:sldMk cId="1246912481" sldId="261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30:19.369" v="73"/>
        <pc:sldMkLst>
          <pc:docMk/>
          <pc:sldMk cId="1373244867" sldId="262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30:19.369" v="73"/>
          <ac:spMkLst>
            <pc:docMk/>
            <pc:sldMk cId="1373244867" sldId="262"/>
            <ac:spMk id="4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30:16.603" v="72" actId="1076"/>
          <ac:spMkLst>
            <pc:docMk/>
            <pc:sldMk cId="1373244867" sldId="262"/>
            <ac:spMk id="23" creationId="{3F6868BF-4441-4BBD-95F5-63837F087FD7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30:11.384" v="71" actId="1076"/>
          <ac:spMkLst>
            <pc:docMk/>
            <pc:sldMk cId="1373244867" sldId="262"/>
            <ac:spMk id="34" creationId="{A6038290-8422-4ECE-BC90-D15AD78B4931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30:19.369" v="73"/>
          <ac:grpSpMkLst>
            <pc:docMk/>
            <pc:sldMk cId="1373244867" sldId="262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30:19.369" v="73"/>
          <ac:picMkLst>
            <pc:docMk/>
            <pc:sldMk cId="1373244867" sldId="262"/>
            <ac:picMk id="3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22.356" v="15"/>
          <ac:picMkLst>
            <pc:docMk/>
            <pc:sldMk cId="1373244867" sldId="262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24.512" v="16"/>
          <ac:picMkLst>
            <pc:docMk/>
            <pc:sldMk cId="1373244867" sldId="262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30:40.682" v="77"/>
        <pc:sldMkLst>
          <pc:docMk/>
          <pc:sldMk cId="718581015" sldId="264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30:40.682" v="77"/>
          <ac:spMkLst>
            <pc:docMk/>
            <pc:sldMk cId="718581015" sldId="264"/>
            <ac:spMk id="4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30:39.104" v="76" actId="1076"/>
          <ac:spMkLst>
            <pc:docMk/>
            <pc:sldMk cId="718581015" sldId="264"/>
            <ac:spMk id="23" creationId="{3F6868BF-4441-4BBD-95F5-63837F087FD7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30:34.401" v="75" actId="1076"/>
          <ac:spMkLst>
            <pc:docMk/>
            <pc:sldMk cId="718581015" sldId="264"/>
            <ac:spMk id="34" creationId="{A6038290-8422-4ECE-BC90-D15AD78B4931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30:40.682" v="77"/>
          <ac:grpSpMkLst>
            <pc:docMk/>
            <pc:sldMk cId="718581015" sldId="264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30:40.682" v="77"/>
          <ac:picMkLst>
            <pc:docMk/>
            <pc:sldMk cId="718581015" sldId="264"/>
            <ac:picMk id="3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27.934" v="17"/>
          <ac:picMkLst>
            <pc:docMk/>
            <pc:sldMk cId="718581015" sldId="264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29.903" v="18"/>
          <ac:picMkLst>
            <pc:docMk/>
            <pc:sldMk cId="718581015" sldId="264"/>
            <ac:picMk id="30" creationId="{A77475E2-9F16-4682-B3B6-011E9072799D}"/>
          </ac:picMkLst>
        </pc:picChg>
      </pc:sldChg>
      <pc:sldChg chg="addSp delSp">
        <pc:chgData name="Carolina Wilches Bustos" userId="S::carolina.wilches@minagricultura.gov.co::6df8b92f-7238-4c9c-bc50-92bd11d301a9" providerId="AD" clId="Web-{6E29644D-79F5-8AD8-2AEC-D5699E4FA532}" dt="2023-05-17T12:32:06.247" v="94"/>
        <pc:sldMkLst>
          <pc:docMk/>
          <pc:sldMk cId="2842954743" sldId="265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31:43.137" v="90"/>
          <ac:spMkLst>
            <pc:docMk/>
            <pc:sldMk cId="2842954743" sldId="265"/>
            <ac:spMk id="4" creationId="{AFE5C229-1BE2-0D00-9B52-266ACB26B0AF}"/>
          </ac:spMkLst>
        </pc:spChg>
        <pc:spChg chg="add">
          <ac:chgData name="Carolina Wilches Bustos" userId="S::carolina.wilches@minagricultura.gov.co::6df8b92f-7238-4c9c-bc50-92bd11d301a9" providerId="AD" clId="Web-{6E29644D-79F5-8AD8-2AEC-D5699E4FA532}" dt="2023-05-17T12:31:46.981" v="91"/>
          <ac:spMkLst>
            <pc:docMk/>
            <pc:sldMk cId="2842954743" sldId="265"/>
            <ac:spMk id="7" creationId="{AFE5C229-1BE2-0D00-9B52-266ACB26B0AF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31:43.137" v="90"/>
          <ac:grpSpMkLst>
            <pc:docMk/>
            <pc:sldMk cId="2842954743" sldId="265"/>
            <ac:grpSpMk id="2" creationId="{846FE617-C429-C017-4827-87D7A0B80528}"/>
          </ac:grpSpMkLst>
        </pc:grpChg>
        <pc:grpChg chg="add del">
          <ac:chgData name="Carolina Wilches Bustos" userId="S::carolina.wilches@minagricultura.gov.co::6df8b92f-7238-4c9c-bc50-92bd11d301a9" providerId="AD" clId="Web-{6E29644D-79F5-8AD8-2AEC-D5699E4FA532}" dt="2023-05-17T12:32:03.638" v="93"/>
          <ac:grpSpMkLst>
            <pc:docMk/>
            <pc:sldMk cId="2842954743" sldId="265"/>
            <ac:grpSpMk id="5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31:43.137" v="90"/>
          <ac:picMkLst>
            <pc:docMk/>
            <pc:sldMk cId="2842954743" sldId="265"/>
            <ac:picMk id="3" creationId="{C5616890-F25F-2110-8654-CC3FB9E809FE}"/>
          </ac:picMkLst>
        </pc:picChg>
        <pc:picChg chg="add">
          <ac:chgData name="Carolina Wilches Bustos" userId="S::carolina.wilches@minagricultura.gov.co::6df8b92f-7238-4c9c-bc50-92bd11d301a9" providerId="AD" clId="Web-{6E29644D-79F5-8AD8-2AEC-D5699E4FA532}" dt="2023-05-17T12:31:46.981" v="91"/>
          <ac:picMkLst>
            <pc:docMk/>
            <pc:sldMk cId="2842954743" sldId="265"/>
            <ac:picMk id="6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4:05.279" v="27"/>
          <ac:picMkLst>
            <pc:docMk/>
            <pc:sldMk cId="2842954743" sldId="265"/>
            <ac:picMk id="29" creationId="{D202A247-0E75-4948-82E0-CB26D384EEDE}"/>
          </ac:picMkLst>
        </pc:picChg>
        <pc:picChg chg="add del">
          <ac:chgData name="Carolina Wilches Bustos" userId="S::carolina.wilches@minagricultura.gov.co::6df8b92f-7238-4c9c-bc50-92bd11d301a9" providerId="AD" clId="Web-{6E29644D-79F5-8AD8-2AEC-D5699E4FA532}" dt="2023-05-17T12:32:06.247" v="94"/>
          <ac:picMkLst>
            <pc:docMk/>
            <pc:sldMk cId="2842954743" sldId="265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31:05.933" v="82"/>
        <pc:sldMkLst>
          <pc:docMk/>
          <pc:sldMk cId="2006321831" sldId="266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31:05.933" v="82"/>
          <ac:spMkLst>
            <pc:docMk/>
            <pc:sldMk cId="2006321831" sldId="266"/>
            <ac:spMk id="4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31:02.792" v="81" actId="1076"/>
          <ac:spMkLst>
            <pc:docMk/>
            <pc:sldMk cId="2006321831" sldId="266"/>
            <ac:spMk id="23" creationId="{3F6868BF-4441-4BBD-95F5-63837F087FD7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31:05.933" v="82"/>
          <ac:grpSpMkLst>
            <pc:docMk/>
            <pc:sldMk cId="2006321831" sldId="266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31:05.933" v="82"/>
          <ac:picMkLst>
            <pc:docMk/>
            <pc:sldMk cId="2006321831" sldId="266"/>
            <ac:picMk id="3" creationId="{C5616890-F25F-2110-8654-CC3FB9E809FE}"/>
          </ac:picMkLst>
        </pc:picChg>
        <pc:picChg chg="mod">
          <ac:chgData name="Carolina Wilches Bustos" userId="S::carolina.wilches@minagricultura.gov.co::6df8b92f-7238-4c9c-bc50-92bd11d301a9" providerId="AD" clId="Web-{6E29644D-79F5-8AD8-2AEC-D5699E4FA532}" dt="2023-05-17T12:30:49.245" v="78" actId="1076"/>
          <ac:picMkLst>
            <pc:docMk/>
            <pc:sldMk cId="2006321831" sldId="266"/>
            <ac:picMk id="20" creationId="{80076B73-84FF-4371-9DB5-4E4E6089B037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35.044" v="19"/>
          <ac:picMkLst>
            <pc:docMk/>
            <pc:sldMk cId="2006321831" sldId="266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36.997" v="20"/>
          <ac:picMkLst>
            <pc:docMk/>
            <pc:sldMk cId="2006321831" sldId="266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31:26.121" v="86"/>
        <pc:sldMkLst>
          <pc:docMk/>
          <pc:sldMk cId="1330528562" sldId="267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31:26.121" v="86"/>
          <ac:spMkLst>
            <pc:docMk/>
            <pc:sldMk cId="1330528562" sldId="267"/>
            <ac:spMk id="4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31:24.605" v="85" actId="20577"/>
          <ac:spMkLst>
            <pc:docMk/>
            <pc:sldMk cId="1330528562" sldId="267"/>
            <ac:spMk id="23" creationId="{3F6868BF-4441-4BBD-95F5-63837F087FD7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31:26.121" v="86"/>
          <ac:grpSpMkLst>
            <pc:docMk/>
            <pc:sldMk cId="1330528562" sldId="267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31:26.121" v="86"/>
          <ac:picMkLst>
            <pc:docMk/>
            <pc:sldMk cId="1330528562" sldId="267"/>
            <ac:picMk id="3" creationId="{C5616890-F25F-2110-8654-CC3FB9E809FE}"/>
          </ac:picMkLst>
        </pc:picChg>
        <pc:picChg chg="mod">
          <ac:chgData name="Carolina Wilches Bustos" userId="S::carolina.wilches@minagricultura.gov.co::6df8b92f-7238-4c9c-bc50-92bd11d301a9" providerId="AD" clId="Web-{6E29644D-79F5-8AD8-2AEC-D5699E4FA532}" dt="2023-05-17T12:31:13.949" v="83" actId="1076"/>
          <ac:picMkLst>
            <pc:docMk/>
            <pc:sldMk cId="1330528562" sldId="267"/>
            <ac:picMk id="19" creationId="{F5E3E18F-6ED2-4C02-8BDB-3EAC53E13260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43.013" v="21"/>
          <ac:picMkLst>
            <pc:docMk/>
            <pc:sldMk cId="1330528562" sldId="267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44.981" v="22"/>
          <ac:picMkLst>
            <pc:docMk/>
            <pc:sldMk cId="1330528562" sldId="267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29:43.883" v="67"/>
        <pc:sldMkLst>
          <pc:docMk/>
          <pc:sldMk cId="3899148187" sldId="268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29:43.883" v="67"/>
          <ac:spMkLst>
            <pc:docMk/>
            <pc:sldMk cId="3899148187" sldId="268"/>
            <ac:spMk id="4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9:36.836" v="65" actId="1076"/>
          <ac:spMkLst>
            <pc:docMk/>
            <pc:sldMk cId="3899148187" sldId="268"/>
            <ac:spMk id="23" creationId="{3F6868BF-4441-4BBD-95F5-63837F087FD7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9:40.758" v="66" actId="1076"/>
          <ac:spMkLst>
            <pc:docMk/>
            <pc:sldMk cId="3899148187" sldId="268"/>
            <ac:spMk id="34" creationId="{A6038290-8422-4ECE-BC90-D15AD78B4931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29:43.883" v="67"/>
          <ac:grpSpMkLst>
            <pc:docMk/>
            <pc:sldMk cId="3899148187" sldId="268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29:43.883" v="67"/>
          <ac:picMkLst>
            <pc:docMk/>
            <pc:sldMk cId="3899148187" sldId="268"/>
            <ac:picMk id="3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07.965" v="12"/>
          <ac:picMkLst>
            <pc:docMk/>
            <pc:sldMk cId="3899148187" sldId="268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07.965" v="11"/>
          <ac:picMkLst>
            <pc:docMk/>
            <pc:sldMk cId="3899148187" sldId="268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2:30:01.853" v="70"/>
        <pc:sldMkLst>
          <pc:docMk/>
          <pc:sldMk cId="4233793925" sldId="269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30:01.853" v="70"/>
          <ac:spMkLst>
            <pc:docMk/>
            <pc:sldMk cId="4233793925" sldId="269"/>
            <ac:spMk id="4" creationId="{AFE5C229-1BE2-0D00-9B52-266ACB26B0AF}"/>
          </ac:spMkLst>
        </pc:spChg>
        <pc:spChg chg="mod">
          <ac:chgData name="Carolina Wilches Bustos" userId="S::carolina.wilches@minagricultura.gov.co::6df8b92f-7238-4c9c-bc50-92bd11d301a9" providerId="AD" clId="Web-{6E29644D-79F5-8AD8-2AEC-D5699E4FA532}" dt="2023-05-17T12:29:59.665" v="69"/>
          <ac:spMkLst>
            <pc:docMk/>
            <pc:sldMk cId="4233793925" sldId="269"/>
            <ac:spMk id="23" creationId="{3F6868BF-4441-4BBD-95F5-63837F087FD7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30:01.853" v="70"/>
          <ac:grpSpMkLst>
            <pc:docMk/>
            <pc:sldMk cId="4233793925" sldId="269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30:01.853" v="70"/>
          <ac:picMkLst>
            <pc:docMk/>
            <pc:sldMk cId="4233793925" sldId="269"/>
            <ac:picMk id="3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13.668" v="13"/>
          <ac:picMkLst>
            <pc:docMk/>
            <pc:sldMk cId="4233793925" sldId="269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16.090" v="14"/>
          <ac:picMkLst>
            <pc:docMk/>
            <pc:sldMk cId="4233793925" sldId="269"/>
            <ac:picMk id="30" creationId="{A77475E2-9F16-4682-B3B6-011E9072799D}"/>
          </ac:picMkLst>
        </pc:picChg>
      </pc:sldChg>
      <pc:sldChg chg="addSp delSp">
        <pc:chgData name="Carolina Wilches Bustos" userId="S::carolina.wilches@minagricultura.gov.co::6df8b92f-7238-4c9c-bc50-92bd11d301a9" providerId="AD" clId="Web-{6E29644D-79F5-8AD8-2AEC-D5699E4FA532}" dt="2023-05-17T12:31:34.418" v="88"/>
        <pc:sldMkLst>
          <pc:docMk/>
          <pc:sldMk cId="2624996493" sldId="270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31:34.418" v="88"/>
          <ac:spMkLst>
            <pc:docMk/>
            <pc:sldMk cId="2624996493" sldId="270"/>
            <ac:spMk id="4" creationId="{AFE5C229-1BE2-0D00-9B52-266ACB26B0AF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31:34.418" v="88"/>
          <ac:grpSpMkLst>
            <pc:docMk/>
            <pc:sldMk cId="2624996493" sldId="270"/>
            <ac:grpSpMk id="2" creationId="{846FE617-C429-C017-4827-87D7A0B80528}"/>
          </ac:grpSpMkLst>
        </pc:grpChg>
        <pc:picChg chg="add">
          <ac:chgData name="Carolina Wilches Bustos" userId="S::carolina.wilches@minagricultura.gov.co::6df8b92f-7238-4c9c-bc50-92bd11d301a9" providerId="AD" clId="Web-{6E29644D-79F5-8AD8-2AEC-D5699E4FA532}" dt="2023-05-17T12:31:34.418" v="88"/>
          <ac:picMkLst>
            <pc:docMk/>
            <pc:sldMk cId="2624996493" sldId="270"/>
            <ac:picMk id="3" creationId="{C5616890-F25F-2110-8654-CC3FB9E809F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4:00.404" v="26"/>
          <ac:picMkLst>
            <pc:docMk/>
            <pc:sldMk cId="2624996493" sldId="270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4:00.404" v="25"/>
          <ac:picMkLst>
            <pc:docMk/>
            <pc:sldMk cId="2624996493" sldId="270"/>
            <ac:picMk id="30" creationId="{A77475E2-9F16-4682-B3B6-011E9072799D}"/>
          </ac:picMkLst>
        </pc:picChg>
      </pc:sldChg>
      <pc:sldChg chg="addSp delSp modSp">
        <pc:chgData name="Carolina Wilches Bustos" userId="S::carolina.wilches@minagricultura.gov.co::6df8b92f-7238-4c9c-bc50-92bd11d301a9" providerId="AD" clId="Web-{6E29644D-79F5-8AD8-2AEC-D5699E4FA532}" dt="2023-05-17T13:59:05.363" v="144" actId="1076"/>
        <pc:sldMkLst>
          <pc:docMk/>
          <pc:sldMk cId="3780611697" sldId="271"/>
        </pc:sldMkLst>
        <pc:spChg chg="add">
          <ac:chgData name="Carolina Wilches Bustos" userId="S::carolina.wilches@minagricultura.gov.co::6df8b92f-7238-4c9c-bc50-92bd11d301a9" providerId="AD" clId="Web-{6E29644D-79F5-8AD8-2AEC-D5699E4FA532}" dt="2023-05-17T12:31:30.981" v="87"/>
          <ac:spMkLst>
            <pc:docMk/>
            <pc:sldMk cId="3780611697" sldId="271"/>
            <ac:spMk id="5" creationId="{AFE5C229-1BE2-0D00-9B52-266ACB26B0AF}"/>
          </ac:spMkLst>
        </pc:spChg>
        <pc:spChg chg="add mod">
          <ac:chgData name="Carolina Wilches Bustos" userId="S::carolina.wilches@minagricultura.gov.co::6df8b92f-7238-4c9c-bc50-92bd11d301a9" providerId="AD" clId="Web-{6E29644D-79F5-8AD8-2AEC-D5699E4FA532}" dt="2023-05-17T13:59:05.363" v="144" actId="1076"/>
          <ac:spMkLst>
            <pc:docMk/>
            <pc:sldMk cId="3780611697" sldId="271"/>
            <ac:spMk id="10" creationId="{6BE40BB2-50C4-BC6E-0002-DD4CF84CE9A0}"/>
          </ac:spMkLst>
        </pc:spChg>
        <pc:grpChg chg="add">
          <ac:chgData name="Carolina Wilches Bustos" userId="S::carolina.wilches@minagricultura.gov.co::6df8b92f-7238-4c9c-bc50-92bd11d301a9" providerId="AD" clId="Web-{6E29644D-79F5-8AD8-2AEC-D5699E4FA532}" dt="2023-05-17T12:31:30.981" v="87"/>
          <ac:grpSpMkLst>
            <pc:docMk/>
            <pc:sldMk cId="3780611697" sldId="271"/>
            <ac:grpSpMk id="2" creationId="{846FE617-C429-C017-4827-87D7A0B80528}"/>
          </ac:grpSpMkLst>
        </pc:grpChg>
        <pc:graphicFrameChg chg="add del mod modGraphic">
          <ac:chgData name="Carolina Wilches Bustos" userId="S::carolina.wilches@minagricultura.gov.co::6df8b92f-7238-4c9c-bc50-92bd11d301a9" providerId="AD" clId="Web-{6E29644D-79F5-8AD8-2AEC-D5699E4FA532}" dt="2023-05-17T13:55:20.076" v="106"/>
          <ac:graphicFrameMkLst>
            <pc:docMk/>
            <pc:sldMk cId="3780611697" sldId="271"/>
            <ac:graphicFrameMk id="7" creationId="{9945F1F9-F4C2-69D7-7CA8-4636028F24CF}"/>
          </ac:graphicFrameMkLst>
        </pc:graphicFrameChg>
        <pc:picChg chg="del">
          <ac:chgData name="Carolina Wilches Bustos" userId="S::carolina.wilches@minagricultura.gov.co::6df8b92f-7238-4c9c-bc50-92bd11d301a9" providerId="AD" clId="Web-{6E29644D-79F5-8AD8-2AEC-D5699E4FA532}" dt="2023-05-17T13:54:47.560" v="96"/>
          <ac:picMkLst>
            <pc:docMk/>
            <pc:sldMk cId="3780611697" sldId="271"/>
            <ac:picMk id="3" creationId="{64B3613D-9CE9-79BF-B76A-82ACB7445091}"/>
          </ac:picMkLst>
        </pc:picChg>
        <pc:picChg chg="add">
          <ac:chgData name="Carolina Wilches Bustos" userId="S::carolina.wilches@minagricultura.gov.co::6df8b92f-7238-4c9c-bc50-92bd11d301a9" providerId="AD" clId="Web-{6E29644D-79F5-8AD8-2AEC-D5699E4FA532}" dt="2023-05-17T12:31:30.981" v="87"/>
          <ac:picMkLst>
            <pc:docMk/>
            <pc:sldMk cId="3780611697" sldId="271"/>
            <ac:picMk id="4" creationId="{C5616890-F25F-2110-8654-CC3FB9E809FE}"/>
          </ac:picMkLst>
        </pc:picChg>
        <pc:picChg chg="add mod modCrop">
          <ac:chgData name="Carolina Wilches Bustos" userId="S::carolina.wilches@minagricultura.gov.co::6df8b92f-7238-4c9c-bc50-92bd11d301a9" providerId="AD" clId="Web-{6E29644D-79F5-8AD8-2AEC-D5699E4FA532}" dt="2023-05-17T13:57:39.189" v="123" actId="14100"/>
          <ac:picMkLst>
            <pc:docMk/>
            <pc:sldMk cId="3780611697" sldId="271"/>
            <ac:picMk id="8" creationId="{CFD2409F-8574-C15F-F5EA-AE9729FAB683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48.013" v="23"/>
          <ac:picMkLst>
            <pc:docMk/>
            <pc:sldMk cId="3780611697" sldId="271"/>
            <ac:picMk id="29" creationId="{D202A247-0E75-4948-82E0-CB26D384EEDE}"/>
          </ac:picMkLst>
        </pc:picChg>
        <pc:picChg chg="del">
          <ac:chgData name="Carolina Wilches Bustos" userId="S::carolina.wilches@minagricultura.gov.co::6df8b92f-7238-4c9c-bc50-92bd11d301a9" providerId="AD" clId="Web-{6E29644D-79F5-8AD8-2AEC-D5699E4FA532}" dt="2023-05-17T12:23:51.482" v="24"/>
          <ac:picMkLst>
            <pc:docMk/>
            <pc:sldMk cId="3780611697" sldId="271"/>
            <ac:picMk id="30" creationId="{A77475E2-9F16-4682-B3B6-011E9072799D}"/>
          </ac:picMkLst>
        </pc:picChg>
      </pc:sldChg>
      <pc:sldChg chg="add replId">
        <pc:chgData name="Carolina Wilches Bustos" userId="S::carolina.wilches@minagricultura.gov.co::6df8b92f-7238-4c9c-bc50-92bd11d301a9" providerId="AD" clId="Web-{6E29644D-79F5-8AD8-2AEC-D5699E4FA532}" dt="2023-05-17T13:54:40.059" v="95"/>
        <pc:sldMkLst>
          <pc:docMk/>
          <pc:sldMk cId="4126213293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489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8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2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3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5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jVWpm2ZRDe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364" y="1380284"/>
            <a:ext cx="6571758" cy="1308295"/>
          </a:xfrm>
        </p:spPr>
        <p:txBody>
          <a:bodyPr>
            <a:normAutofit fontScale="90000"/>
          </a:bodyPr>
          <a:lstStyle/>
          <a:p>
            <a:r>
              <a:rPr lang="es-CO" sz="4400" b="1" dirty="0">
                <a:latin typeface="Calibri" panose="020F0502020204030204" pitchFamily="34" charset="0"/>
                <a:cs typeface="Calibri" panose="020F0502020204030204" pitchFamily="34" charset="0"/>
              </a:rPr>
              <a:t>AHORRO Y USO EFICIENTE DE LA ENERGÍA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6090D5A2-6825-486A-898C-F2DB98CC3FEF}"/>
              </a:ext>
            </a:extLst>
          </p:cNvPr>
          <p:cNvSpPr txBox="1">
            <a:spLocks/>
          </p:cNvSpPr>
          <p:nvPr/>
        </p:nvSpPr>
        <p:spPr>
          <a:xfrm>
            <a:off x="1083575" y="3651630"/>
            <a:ext cx="8642879" cy="658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Ministerio de Agricultura y Desarrollo Rural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404A17BD-0BF1-4001-9372-3D2D64E12E94}"/>
              </a:ext>
            </a:extLst>
          </p:cNvPr>
          <p:cNvSpPr txBox="1">
            <a:spLocks/>
          </p:cNvSpPr>
          <p:nvPr/>
        </p:nvSpPr>
        <p:spPr>
          <a:xfrm>
            <a:off x="2802520" y="4411514"/>
            <a:ext cx="4508602" cy="658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Calibri"/>
                <a:cs typeface="Calibri"/>
              </a:rPr>
              <a:t>Mayo 2023</a:t>
            </a: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EJE TEMATICO 02 FUENTES DE ENERGIA">
            <a:extLst>
              <a:ext uri="{FF2B5EF4-FFF2-40B4-BE49-F238E27FC236}">
                <a16:creationId xmlns:a16="http://schemas.microsoft.com/office/drawing/2014/main" id="{E677DD07-FEE9-60D8-BE7C-92D24DB0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5F48409-E814-8594-AEF3-1F72881AF1D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D6FF6DED-0F76-5856-83F7-E1A3D62F8EF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3F98BAE8-E603-2D50-F234-AD1DEE8D32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  <a:latin typeface="Montserrat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13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868" y="756546"/>
            <a:ext cx="7931213" cy="962819"/>
          </a:xfrm>
        </p:spPr>
        <p:txBody>
          <a:bodyPr>
            <a:noAutofit/>
          </a:bodyPr>
          <a:lstStyle/>
          <a:p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¿COMO AHORRAR ENERGÍA? 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A6038290-8422-4ECE-BC90-D15AD78B4931}"/>
              </a:ext>
            </a:extLst>
          </p:cNvPr>
          <p:cNvSpPr txBox="1">
            <a:spLocks/>
          </p:cNvSpPr>
          <p:nvPr/>
        </p:nvSpPr>
        <p:spPr>
          <a:xfrm>
            <a:off x="2587864" y="2241113"/>
            <a:ext cx="7345113" cy="3324044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Apagar los equipos cuando no se estén usando.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Programar controles de encendido y apagado.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ksk</a:t>
            </a:r>
            <a:endParaRPr lang="es-CO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CO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CO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Usar la menor cantidad de equipos al mismo tiempo.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Aprovechamiento de luz natural.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Apagar las luces cuando no se necesitan.</a:t>
            </a:r>
          </a:p>
        </p:txBody>
      </p:sp>
      <p:pic>
        <p:nvPicPr>
          <p:cNvPr id="19" name="Picture 2" descr="EJE TEMATICO 02 FUENTES DE ENERGIA">
            <a:extLst>
              <a:ext uri="{FF2B5EF4-FFF2-40B4-BE49-F238E27FC236}">
                <a16:creationId xmlns:a16="http://schemas.microsoft.com/office/drawing/2014/main" id="{A99B2F08-060C-E677-7891-A9978158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58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847" y="215503"/>
            <a:ext cx="7931213" cy="803301"/>
          </a:xfrm>
        </p:spPr>
        <p:txBody>
          <a:bodyPr>
            <a:noAutofit/>
          </a:bodyPr>
          <a:lstStyle/>
          <a:p>
            <a:r>
              <a:rPr lang="es-CO" b="1" dirty="0">
                <a:latin typeface="Calibri"/>
                <a:cs typeface="Calibri"/>
              </a:rPr>
              <a:t>Consumo Energético…</a:t>
            </a:r>
            <a:endParaRPr lang="es-C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0076B73-84FF-4371-9DB5-4E4E6089B037}"/>
              </a:ext>
            </a:extLst>
          </p:cNvPr>
          <p:cNvPicPr/>
          <p:nvPr/>
        </p:nvPicPr>
        <p:blipFill rotWithShape="1">
          <a:blip r:embed="rId2"/>
          <a:srcRect l="19260" t="10773" r="21690" b="7928"/>
          <a:stretch/>
        </p:blipFill>
        <p:spPr bwMode="auto">
          <a:xfrm>
            <a:off x="2188924" y="1034546"/>
            <a:ext cx="7832243" cy="5261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 descr="EJE TEMATICO 02 FUENTES DE ENERGIA">
            <a:extLst>
              <a:ext uri="{FF2B5EF4-FFF2-40B4-BE49-F238E27FC236}">
                <a16:creationId xmlns:a16="http://schemas.microsoft.com/office/drawing/2014/main" id="{E000E78A-229E-0AD9-A36E-58F60AEC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32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7668" y="909468"/>
            <a:ext cx="7931213" cy="803301"/>
          </a:xfrm>
        </p:spPr>
        <p:txBody>
          <a:bodyPr>
            <a:noAutofit/>
          </a:bodyPr>
          <a:lstStyle/>
          <a:p>
            <a:r>
              <a:rPr lang="es-CO" b="1" dirty="0">
                <a:latin typeface="Calibri"/>
                <a:cs typeface="Calibri"/>
              </a:rPr>
              <a:t>Consumo Energético…</a:t>
            </a:r>
            <a:endParaRPr lang="es-C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5E3E18F-6ED2-4C02-8BDB-3EAC53E13260}"/>
              </a:ext>
            </a:extLst>
          </p:cNvPr>
          <p:cNvPicPr/>
          <p:nvPr/>
        </p:nvPicPr>
        <p:blipFill rotWithShape="1">
          <a:blip r:embed="rId2"/>
          <a:srcRect l="11327" t="15671" r="8696" b="21443"/>
          <a:stretch/>
        </p:blipFill>
        <p:spPr bwMode="auto">
          <a:xfrm>
            <a:off x="2297993" y="1893774"/>
            <a:ext cx="7600710" cy="3534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 descr="EJE TEMATICO 02 FUENTES DE ENERGIA">
            <a:extLst>
              <a:ext uri="{FF2B5EF4-FFF2-40B4-BE49-F238E27FC236}">
                <a16:creationId xmlns:a16="http://schemas.microsoft.com/office/drawing/2014/main" id="{AD49DE9B-F79C-8B24-8FB5-B2C86D19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52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0" name="Picture 2" descr="EJE TEMATICO 02 FUENTES DE ENERGIA">
            <a:extLst>
              <a:ext uri="{FF2B5EF4-FFF2-40B4-BE49-F238E27FC236}">
                <a16:creationId xmlns:a16="http://schemas.microsoft.com/office/drawing/2014/main" id="{AD49DE9B-F79C-8B24-8FB5-B2C86D19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4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5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  <p:pic>
        <p:nvPicPr>
          <p:cNvPr id="8" name="Imagen 8" descr="Interfaz de usuario gráfica, Tabla&#10;&#10;Descripción generada automáticamente">
            <a:extLst>
              <a:ext uri="{FF2B5EF4-FFF2-40B4-BE49-F238E27FC236}">
                <a16:creationId xmlns:a16="http://schemas.microsoft.com/office/drawing/2014/main" id="{CFD2409F-8574-C15F-F5EA-AE9729FAB6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2" t="32668" r="28769" b="27681"/>
          <a:stretch/>
        </p:blipFill>
        <p:spPr>
          <a:xfrm>
            <a:off x="1431472" y="739245"/>
            <a:ext cx="8888936" cy="457386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BE40BB2-50C4-BC6E-0002-DD4CF84CE9A0}"/>
              </a:ext>
            </a:extLst>
          </p:cNvPr>
          <p:cNvSpPr txBox="1">
            <a:spLocks/>
          </p:cNvSpPr>
          <p:nvPr/>
        </p:nvSpPr>
        <p:spPr>
          <a:xfrm>
            <a:off x="4741181" y="5628695"/>
            <a:ext cx="2266122" cy="445791"/>
          </a:xfrm>
          <a:prstGeom prst="rect">
            <a:avLst/>
          </a:prstGeom>
          <a:solidFill>
            <a:srgbClr val="BEEC74"/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u="sng" dirty="0">
                <a:latin typeface="Calibri"/>
                <a:cs typeface="Calibri"/>
              </a:rPr>
              <a:t>Reducción 12,81 %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378061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0" name="Picture 2" descr="EJE TEMATICO 02 FUENTES DE ENERGIA">
            <a:extLst>
              <a:ext uri="{FF2B5EF4-FFF2-40B4-BE49-F238E27FC236}">
                <a16:creationId xmlns:a16="http://schemas.microsoft.com/office/drawing/2014/main" id="{AD49DE9B-F79C-8B24-8FB5-B2C86D19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4B3613D-9CE9-79BF-B76A-82ACB7445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23" y="0"/>
            <a:ext cx="5299364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4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5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21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0" name="Picture 2" descr="EJE TEMATICO 02 FUENTES DE ENERGIA">
            <a:extLst>
              <a:ext uri="{FF2B5EF4-FFF2-40B4-BE49-F238E27FC236}">
                <a16:creationId xmlns:a16="http://schemas.microsoft.com/office/drawing/2014/main" id="{AD49DE9B-F79C-8B24-8FB5-B2C86D19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919ABE-4B91-B821-38F6-140A34BF2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56" y="24479"/>
            <a:ext cx="4912491" cy="694715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99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325" y="2919985"/>
            <a:ext cx="6571758" cy="1308295"/>
          </a:xfrm>
        </p:spPr>
        <p:txBody>
          <a:bodyPr>
            <a:normAutofit fontScale="90000"/>
          </a:bodyPr>
          <a:lstStyle/>
          <a:p>
            <a:r>
              <a:rPr lang="es-CO" sz="8000" b="1" dirty="0">
                <a:latin typeface="Calibri" panose="020F0502020204030204" pitchFamily="34" charset="0"/>
                <a:cs typeface="Calibri" panose="020F0502020204030204" pitchFamily="34" charset="0"/>
              </a:rPr>
              <a:t>¡ GRACIAS !</a:t>
            </a:r>
          </a:p>
        </p:txBody>
      </p:sp>
      <p:pic>
        <p:nvPicPr>
          <p:cNvPr id="18" name="Picture 2" descr="EJE TEMATICO 02 FUENTES DE ENERGIA">
            <a:extLst>
              <a:ext uri="{FF2B5EF4-FFF2-40B4-BE49-F238E27FC236}">
                <a16:creationId xmlns:a16="http://schemas.microsoft.com/office/drawing/2014/main" id="{27D83CAE-7A3E-3D19-D115-897DDE846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95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797" y="152545"/>
            <a:ext cx="6571758" cy="1308295"/>
          </a:xfrm>
        </p:spPr>
        <p:txBody>
          <a:bodyPr>
            <a:noAutofit/>
          </a:bodyPr>
          <a:lstStyle/>
          <a:p>
            <a:r>
              <a:rPr lang="es-CO" sz="3600" b="1" dirty="0">
                <a:latin typeface="Calibri" panose="020F0502020204030204" pitchFamily="34" charset="0"/>
                <a:cs typeface="Calibri" panose="020F0502020204030204" pitchFamily="34" charset="0"/>
              </a:rPr>
              <a:t>AHORRO Y USO EFICIENTE DE LA ENERGÍA 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A6038290-8422-4ECE-BC90-D15AD78B4931}"/>
              </a:ext>
            </a:extLst>
          </p:cNvPr>
          <p:cNvSpPr txBox="1">
            <a:spLocks/>
          </p:cNvSpPr>
          <p:nvPr/>
        </p:nvSpPr>
        <p:spPr>
          <a:xfrm>
            <a:off x="270270" y="1531743"/>
            <a:ext cx="9232483" cy="4324736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MARCO LEGAL</a:t>
            </a:r>
          </a:p>
          <a:p>
            <a:pPr algn="ctr"/>
            <a:endParaRPr lang="es-CO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Ley 697 de 2001</a:t>
            </a:r>
            <a:r>
              <a:rPr lang="es-CO" sz="2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O" sz="2200" dirty="0">
                <a:latin typeface="Calibri" panose="020F0502020204030204" pitchFamily="34" charset="0"/>
                <a:cs typeface="Calibri" panose="020F0502020204030204" pitchFamily="34" charset="0"/>
              </a:rPr>
              <a:t>Fomenta el uso racional y eficiente de la energía y promueve la utilización  de energías alternativas. </a:t>
            </a:r>
          </a:p>
          <a:p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Decreto 3683 de 2003</a:t>
            </a:r>
            <a:r>
              <a:rPr lang="es-CO" sz="2200" dirty="0">
                <a:latin typeface="Calibri" panose="020F0502020204030204" pitchFamily="34" charset="0"/>
                <a:cs typeface="Calibri" panose="020F0502020204030204" pitchFamily="34" charset="0"/>
              </a:rPr>
              <a:t>:  Reglamenta el uso racional y eficiente de la energía, para tener mayor eficiencia energética y asegurar el abastecimiento energético pleno y oportuno, la competitividad del mercado energético Colombiano, la protección al consumidor y la promisión de fuentes no convencionales de Energía, dentro del marco del desarrollo sostenible. </a:t>
            </a:r>
          </a:p>
          <a:p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Decreto 2501 de 2007</a:t>
            </a:r>
            <a:r>
              <a:rPr lang="es-CO" sz="2200" dirty="0">
                <a:latin typeface="Calibri" panose="020F0502020204030204" pitchFamily="34" charset="0"/>
                <a:cs typeface="Calibri" panose="020F0502020204030204" pitchFamily="34" charset="0"/>
              </a:rPr>
              <a:t>: Se dictan disposiciones para promover prácticas con fines de uso racional y eficiente de la energía eléctrica.</a:t>
            </a:r>
          </a:p>
        </p:txBody>
      </p:sp>
      <p:pic>
        <p:nvPicPr>
          <p:cNvPr id="19" name="Picture 2" descr="EJE TEMATICO 02 FUENTES DE ENERGIA">
            <a:extLst>
              <a:ext uri="{FF2B5EF4-FFF2-40B4-BE49-F238E27FC236}">
                <a16:creationId xmlns:a16="http://schemas.microsoft.com/office/drawing/2014/main" id="{310CDA80-8678-B863-D454-785ED429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47" y="3679874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119" y="552440"/>
            <a:ext cx="6571758" cy="962819"/>
          </a:xfrm>
        </p:spPr>
        <p:txBody>
          <a:bodyPr>
            <a:normAutofit/>
          </a:bodyPr>
          <a:lstStyle/>
          <a:p>
            <a:r>
              <a:rPr lang="es-CO" sz="4400" b="1" dirty="0">
                <a:latin typeface="Calibri" panose="020F0502020204030204" pitchFamily="34" charset="0"/>
                <a:cs typeface="Calibri" panose="020F0502020204030204" pitchFamily="34" charset="0"/>
              </a:rPr>
              <a:t>FUENTES DE ENERGÍA 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A6038290-8422-4ECE-BC90-D15AD78B4931}"/>
              </a:ext>
            </a:extLst>
          </p:cNvPr>
          <p:cNvSpPr txBox="1">
            <a:spLocks/>
          </p:cNvSpPr>
          <p:nvPr/>
        </p:nvSpPr>
        <p:spPr>
          <a:xfrm>
            <a:off x="1853291" y="1708636"/>
            <a:ext cx="9232483" cy="675580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Son recursos existentes en la naturaleza, de los que el ser humano obtiene energía para realizar sus actividades!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78ECB92-E5B5-45F6-8C60-416333B0531D}"/>
              </a:ext>
            </a:extLst>
          </p:cNvPr>
          <p:cNvSpPr txBox="1">
            <a:spLocks/>
          </p:cNvSpPr>
          <p:nvPr/>
        </p:nvSpPr>
        <p:spPr>
          <a:xfrm>
            <a:off x="4606029" y="2712254"/>
            <a:ext cx="3125232" cy="2704424"/>
          </a:xfrm>
          <a:prstGeom prst="rect">
            <a:avLst/>
          </a:prstGeom>
          <a:solidFill>
            <a:srgbClr val="FFE575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FUENTES NO RENOVABLES</a:t>
            </a:r>
          </a:p>
          <a:p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Combustibles Fósiles</a:t>
            </a:r>
          </a:p>
          <a:p>
            <a:pPr algn="ctr"/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Carbón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Petróleo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Gas Natural</a:t>
            </a:r>
          </a:p>
          <a:p>
            <a:endParaRPr lang="es-C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" descr="EJE TEMATICO 02 FUENTES DE ENERGIA">
            <a:extLst>
              <a:ext uri="{FF2B5EF4-FFF2-40B4-BE49-F238E27FC236}">
                <a16:creationId xmlns:a16="http://schemas.microsoft.com/office/drawing/2014/main" id="{536740CB-1CE9-2157-2A32-16423185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7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8428" y="40465"/>
            <a:ext cx="8199822" cy="1034765"/>
          </a:xfrm>
        </p:spPr>
        <p:txBody>
          <a:bodyPr>
            <a:normAutofit/>
          </a:bodyPr>
          <a:lstStyle/>
          <a:p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EFECTO INVERNADERO</a:t>
            </a:r>
          </a:p>
        </p:txBody>
      </p:sp>
      <p:pic>
        <p:nvPicPr>
          <p:cNvPr id="2054" name="Picture 6" descr="Calentamiento Global: Qué es, definición, causas, consecuencias,combate">
            <a:extLst>
              <a:ext uri="{FF2B5EF4-FFF2-40B4-BE49-F238E27FC236}">
                <a16:creationId xmlns:a16="http://schemas.microsoft.com/office/drawing/2014/main" id="{DD87CA5C-FD40-4751-8555-FFEEAE89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93" y="1073469"/>
            <a:ext cx="7471165" cy="519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JE TEMATICO 02 FUENTES DE ENERGIA">
            <a:extLst>
              <a:ext uri="{FF2B5EF4-FFF2-40B4-BE49-F238E27FC236}">
                <a16:creationId xmlns:a16="http://schemas.microsoft.com/office/drawing/2014/main" id="{721BAD0A-3D1F-DADD-57AA-E01B2FD6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51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822" y="312849"/>
            <a:ext cx="8199822" cy="920674"/>
          </a:xfrm>
        </p:spPr>
        <p:txBody>
          <a:bodyPr>
            <a:normAutofit/>
          </a:bodyPr>
          <a:lstStyle/>
          <a:p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CALENTAMIENTO GLOBAL</a:t>
            </a:r>
          </a:p>
        </p:txBody>
      </p:sp>
      <p:pic>
        <p:nvPicPr>
          <p:cNvPr id="1026" name="Picture 2" descr="Frenar el calentamiento global, una prioridad que necesita más ambición">
            <a:extLst>
              <a:ext uri="{FF2B5EF4-FFF2-40B4-BE49-F238E27FC236}">
                <a16:creationId xmlns:a16="http://schemas.microsoft.com/office/drawing/2014/main" id="{E0CDDCC5-7B10-4CE0-9BD6-987E0AB2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37" y="1940743"/>
            <a:ext cx="4581061" cy="26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áles son las principales causas del calentamiento global | Meteorología  en Red">
            <a:extLst>
              <a:ext uri="{FF2B5EF4-FFF2-40B4-BE49-F238E27FC236}">
                <a16:creationId xmlns:a16="http://schemas.microsoft.com/office/drawing/2014/main" id="{C6D96E28-E2B2-4CD5-900C-62E1F37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5" y="1366650"/>
            <a:ext cx="4541485" cy="25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5BBC0AA5-6D90-4D05-8598-E4F4AB7DF357}"/>
              </a:ext>
            </a:extLst>
          </p:cNvPr>
          <p:cNvSpPr txBox="1">
            <a:spLocks/>
          </p:cNvSpPr>
          <p:nvPr/>
        </p:nvSpPr>
        <p:spPr>
          <a:xfrm>
            <a:off x="5604335" y="5063855"/>
            <a:ext cx="3817512" cy="1005641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Deterioro de Ecosistemas</a:t>
            </a:r>
          </a:p>
          <a:p>
            <a:pPr algn="ctr"/>
            <a:endParaRPr lang="es-C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Sequía – Escasez de Alimentos</a:t>
            </a:r>
          </a:p>
          <a:p>
            <a:pPr algn="ctr"/>
            <a:endParaRPr lang="es-C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190FA0F6-6DBA-40E4-A78B-C0ABFB38A0E7}"/>
              </a:ext>
            </a:extLst>
          </p:cNvPr>
          <p:cNvSpPr/>
          <p:nvPr/>
        </p:nvSpPr>
        <p:spPr>
          <a:xfrm>
            <a:off x="7513091" y="4703067"/>
            <a:ext cx="252683" cy="24152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4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5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77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6733" y="126638"/>
            <a:ext cx="8199822" cy="675580"/>
          </a:xfrm>
        </p:spPr>
        <p:txBody>
          <a:bodyPr>
            <a:noAutofit/>
          </a:bodyPr>
          <a:lstStyle/>
          <a:p>
            <a:r>
              <a:rPr lang="es-CO" sz="3600" b="1" dirty="0">
                <a:latin typeface="Calibri" panose="020F0502020204030204" pitchFamily="34" charset="0"/>
                <a:cs typeface="Calibri" panose="020F0502020204030204" pitchFamily="34" charset="0"/>
              </a:rPr>
              <a:t>IMPACTOS DEL CALENTAMIENTO GLOBAL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B8A9709-6CEA-436C-A135-CC3DA05025AE}"/>
              </a:ext>
            </a:extLst>
          </p:cNvPr>
          <p:cNvSpPr txBox="1">
            <a:spLocks/>
          </p:cNvSpPr>
          <p:nvPr/>
        </p:nvSpPr>
        <p:spPr>
          <a:xfrm>
            <a:off x="445501" y="4393701"/>
            <a:ext cx="3817512" cy="940095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Se derrite el hielo de los polos.</a:t>
            </a:r>
          </a:p>
          <a:p>
            <a:endParaRPr lang="es-C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Aumento del nivel del mar.</a:t>
            </a:r>
          </a:p>
        </p:txBody>
      </p:sp>
      <p:pic>
        <p:nvPicPr>
          <p:cNvPr id="2" name="Picture 2" descr="Calentamiento Global">
            <a:extLst>
              <a:ext uri="{FF2B5EF4-FFF2-40B4-BE49-F238E27FC236}">
                <a16:creationId xmlns:a16="http://schemas.microsoft.com/office/drawing/2014/main" id="{4EDE5587-8B82-4647-9E0A-095D02768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/>
          <a:stretch/>
        </p:blipFill>
        <p:spPr bwMode="auto">
          <a:xfrm>
            <a:off x="245304" y="1627630"/>
            <a:ext cx="4249074" cy="22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255DE824-CF9E-45F6-8F94-A8EE0F02FF0C}"/>
              </a:ext>
            </a:extLst>
          </p:cNvPr>
          <p:cNvSpPr txBox="1">
            <a:spLocks/>
          </p:cNvSpPr>
          <p:nvPr/>
        </p:nvSpPr>
        <p:spPr>
          <a:xfrm>
            <a:off x="7186453" y="6096553"/>
            <a:ext cx="3544957" cy="675581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Incendios forestales</a:t>
            </a:r>
          </a:p>
          <a:p>
            <a:pPr algn="ctr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Pérdida de Vegetación y Fauna </a:t>
            </a: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F8A55011-17CD-4304-9EF2-C8C1F4E4C44A}"/>
              </a:ext>
            </a:extLst>
          </p:cNvPr>
          <p:cNvSpPr/>
          <p:nvPr/>
        </p:nvSpPr>
        <p:spPr>
          <a:xfrm>
            <a:off x="2220281" y="4101963"/>
            <a:ext cx="252683" cy="24152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BA61356A-AC4C-4224-B738-AB1550EBF9B3}"/>
              </a:ext>
            </a:extLst>
          </p:cNvPr>
          <p:cNvSpPr/>
          <p:nvPr/>
        </p:nvSpPr>
        <p:spPr>
          <a:xfrm>
            <a:off x="8806582" y="5780188"/>
            <a:ext cx="252683" cy="24152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6" descr="Miles de muertos, millones de desplazados… los efectos del cambio climático  se aceleran | Noticias ONU">
            <a:extLst>
              <a:ext uri="{FF2B5EF4-FFF2-40B4-BE49-F238E27FC236}">
                <a16:creationId xmlns:a16="http://schemas.microsoft.com/office/drawing/2014/main" id="{FF1A05E2-8A86-4831-B94D-ED63916ED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54" y="3293167"/>
            <a:ext cx="4736422" cy="23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CD5434-4776-48D7-B9EB-DCCEF0E16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19" y="872079"/>
            <a:ext cx="3898758" cy="2193051"/>
          </a:xfrm>
          <a:prstGeom prst="rect">
            <a:avLst/>
          </a:prstGeom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7924EF9E-CEE5-4AC0-86A3-CDDD932951A1}"/>
              </a:ext>
            </a:extLst>
          </p:cNvPr>
          <p:cNvSpPr txBox="1">
            <a:spLocks/>
          </p:cNvSpPr>
          <p:nvPr/>
        </p:nvSpPr>
        <p:spPr>
          <a:xfrm>
            <a:off x="9680574" y="1805088"/>
            <a:ext cx="2266122" cy="445791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Inundaciones</a:t>
            </a:r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F5B63BBD-C5CE-40BB-93E6-EC539EA3BAC3}"/>
              </a:ext>
            </a:extLst>
          </p:cNvPr>
          <p:cNvSpPr/>
          <p:nvPr/>
        </p:nvSpPr>
        <p:spPr>
          <a:xfrm rot="16200000">
            <a:off x="9370810" y="1877206"/>
            <a:ext cx="252683" cy="24152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5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7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91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583" y="361939"/>
            <a:ext cx="6571758" cy="962819"/>
          </a:xfrm>
        </p:spPr>
        <p:txBody>
          <a:bodyPr>
            <a:normAutofit/>
          </a:bodyPr>
          <a:lstStyle/>
          <a:p>
            <a:r>
              <a:rPr lang="es-CO" sz="5400" b="1" dirty="0">
                <a:latin typeface="Calibri" panose="020F0502020204030204" pitchFamily="34" charset="0"/>
                <a:cs typeface="Calibri" panose="020F0502020204030204" pitchFamily="34" charset="0"/>
              </a:rPr>
              <a:t>FUENTES DE ENERGÍA 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A6038290-8422-4ECE-BC90-D15AD78B4931}"/>
              </a:ext>
            </a:extLst>
          </p:cNvPr>
          <p:cNvSpPr txBox="1">
            <a:spLocks/>
          </p:cNvSpPr>
          <p:nvPr/>
        </p:nvSpPr>
        <p:spPr>
          <a:xfrm>
            <a:off x="2288719" y="1504529"/>
            <a:ext cx="9232483" cy="675580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Son recursos existentes en la naturaleza, de los que el ser humano obtiene energía para realizar sus actividades!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78ECB92-E5B5-45F6-8C60-416333B0531D}"/>
              </a:ext>
            </a:extLst>
          </p:cNvPr>
          <p:cNvSpPr txBox="1">
            <a:spLocks/>
          </p:cNvSpPr>
          <p:nvPr/>
        </p:nvSpPr>
        <p:spPr>
          <a:xfrm>
            <a:off x="3524434" y="2785979"/>
            <a:ext cx="3193315" cy="2773613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FUENTES RENOVABLES</a:t>
            </a:r>
          </a:p>
          <a:p>
            <a:pPr algn="ctr"/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Energía mareomotriz</a:t>
            </a:r>
            <a:endParaRPr lang="es-C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Energía Hidráulica </a:t>
            </a:r>
          </a:p>
          <a:p>
            <a:endParaRPr lang="es-C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Energía eólica </a:t>
            </a:r>
          </a:p>
          <a:p>
            <a:endParaRPr lang="es-C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" descr="EJE TEMATICO 02 FUENTES DE ENERGIA">
            <a:extLst>
              <a:ext uri="{FF2B5EF4-FFF2-40B4-BE49-F238E27FC236}">
                <a16:creationId xmlns:a16="http://schemas.microsoft.com/office/drawing/2014/main" id="{536740CB-1CE9-2157-2A32-16423185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14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811" y="108638"/>
            <a:ext cx="7931213" cy="962819"/>
          </a:xfrm>
        </p:spPr>
        <p:txBody>
          <a:bodyPr>
            <a:noAutofit/>
          </a:bodyPr>
          <a:lstStyle/>
          <a:p>
            <a:r>
              <a:rPr lang="es-CO" sz="4400" b="1" dirty="0">
                <a:latin typeface="Calibri" panose="020F0502020204030204" pitchFamily="34" charset="0"/>
                <a:cs typeface="Calibri" panose="020F0502020204030204" pitchFamily="34" charset="0"/>
              </a:rPr>
              <a:t>ENERGÍAS RENOVABLES</a:t>
            </a:r>
          </a:p>
        </p:txBody>
      </p:sp>
      <p:pic>
        <p:nvPicPr>
          <p:cNvPr id="3078" name="Picture 6" descr="Colombia va por 16 parques de energía eólica">
            <a:extLst>
              <a:ext uri="{FF2B5EF4-FFF2-40B4-BE49-F238E27FC236}">
                <a16:creationId xmlns:a16="http://schemas.microsoft.com/office/drawing/2014/main" id="{D685C3B9-4F13-4061-9FF5-079EEDB4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86" y="1221652"/>
            <a:ext cx="5070895" cy="25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entajas de la energía solar: qué es, tipos y desventajas | Renovables  Verdes">
            <a:extLst>
              <a:ext uri="{FF2B5EF4-FFF2-40B4-BE49-F238E27FC236}">
                <a16:creationId xmlns:a16="http://schemas.microsoft.com/office/drawing/2014/main" id="{17DBC31B-6465-428D-8EF6-8469FB6D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85" y="4084703"/>
            <a:ext cx="4429539" cy="26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ERGÍA MAREMOTRIZ La energía mareomotriz se produce gracias al movimiento  generado por las mareas, esta energía es aprovechada por turbinas, las  cuales a su vez mueven la mecánica de un alternador que">
            <a:extLst>
              <a:ext uri="{FF2B5EF4-FFF2-40B4-BE49-F238E27FC236}">
                <a16:creationId xmlns:a16="http://schemas.microsoft.com/office/drawing/2014/main" id="{60339EBE-C550-183F-8C5A-F9971DDF9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08" y="1160462"/>
            <a:ext cx="2581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79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F6868BF-4441-4BBD-95F5-63837F08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7439" y="525225"/>
            <a:ext cx="7931213" cy="962819"/>
          </a:xfrm>
        </p:spPr>
        <p:txBody>
          <a:bodyPr>
            <a:noAutofit/>
          </a:bodyPr>
          <a:lstStyle/>
          <a:p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¿COMO AHORRAR ENERGÍA? 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A6038290-8422-4ECE-BC90-D15AD78B4931}"/>
              </a:ext>
            </a:extLst>
          </p:cNvPr>
          <p:cNvSpPr txBox="1">
            <a:spLocks/>
          </p:cNvSpPr>
          <p:nvPr/>
        </p:nvSpPr>
        <p:spPr>
          <a:xfrm>
            <a:off x="2384466" y="1618661"/>
            <a:ext cx="7345113" cy="4331209"/>
          </a:xfrm>
          <a:prstGeom prst="rect">
            <a:avLst/>
          </a:prstGeom>
          <a:solidFill>
            <a:srgbClr val="BEEC7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Cambio de hábitos y costumbres (menor tiempo en la ducha, transporte alternativo) – Uso Racional.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ksk</a:t>
            </a:r>
            <a:endParaRPr lang="es-CO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CO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CO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Diseño de Instalaciones (optimización uso de luz natural).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Uso de bombillos y lámparas ahorradores (duran 10 veces mas y consumen 4 veces menos energía)</a:t>
            </a:r>
          </a:p>
          <a:p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Generación de Energía a través de otras Fuentes de Energía Renovables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2" descr="EJE TEMATICO 02 FUENTES DE ENERGIA">
            <a:extLst>
              <a:ext uri="{FF2B5EF4-FFF2-40B4-BE49-F238E27FC236}">
                <a16:creationId xmlns:a16="http://schemas.microsoft.com/office/drawing/2014/main" id="{5D235E32-B02A-DBA3-3AA5-9B6593DF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33" y="3665360"/>
            <a:ext cx="1914917" cy="3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6FE617-C429-C017-4827-87D7A0B80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9870" y="239786"/>
            <a:ext cx="2624391" cy="198097"/>
            <a:chOff x="219870" y="239786"/>
            <a:chExt cx="2624391" cy="19809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616890-F25F-2110-8654-CC3FB9E809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319" y="239786"/>
              <a:ext cx="581025" cy="47625"/>
            </a:xfrm>
            <a:prstGeom prst="rect">
              <a:avLst/>
            </a:prstGeom>
          </p:spPr>
        </p:pic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AFE5C229-1BE2-0D00-9B52-266ACB26B0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9870" y="293668"/>
              <a:ext cx="2624391" cy="14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Ministerio de Agricultura y Desarrollo 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244867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7CED50DD53E14187373CF9CA61EDB8" ma:contentTypeVersion="0" ma:contentTypeDescription="Crear nuevo documento." ma:contentTypeScope="" ma:versionID="4a4f04cac4b4a749d9f80d8085115f80">
  <xsd:schema xmlns:xsd="http://www.w3.org/2001/XMLSchema" xmlns:xs="http://www.w3.org/2001/XMLSchema" xmlns:p="http://schemas.microsoft.com/office/2006/metadata/properties" xmlns:ns2="182591e6-0f8c-49be-857d-34c2e2210ef9" targetNamespace="http://schemas.microsoft.com/office/2006/metadata/properties" ma:root="true" ma:fieldsID="ba1ddfa8042ae0c4f4748fd6ac01585f" ns2:_=""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2591e6-0f8c-49be-857d-34c2e2210ef9">C6HDPSSWJME2-151684117-22</_dlc_DocId>
    <_dlc_DocIdUrl xmlns="182591e6-0f8c-49be-857d-34c2e2210ef9">
      <Url>https://www.minagricultura.gov.co/FURAG/_layouts/15/DocIdRedir.aspx?ID=C6HDPSSWJME2-151684117-22</Url>
      <Description>C6HDPSSWJME2-151684117-22</Description>
    </_dlc_DocIdUrl>
  </documentManagement>
</p:properties>
</file>

<file path=customXml/itemProps1.xml><?xml version="1.0" encoding="utf-8"?>
<ds:datastoreItem xmlns:ds="http://schemas.openxmlformats.org/officeDocument/2006/customXml" ds:itemID="{7F60484E-B6D6-44E5-A814-9D2BA8E995CD}"/>
</file>

<file path=customXml/itemProps2.xml><?xml version="1.0" encoding="utf-8"?>
<ds:datastoreItem xmlns:ds="http://schemas.openxmlformats.org/officeDocument/2006/customXml" ds:itemID="{F68F3BCA-136C-4232-98A9-CF66AFBA2D12}"/>
</file>

<file path=customXml/itemProps3.xml><?xml version="1.0" encoding="utf-8"?>
<ds:datastoreItem xmlns:ds="http://schemas.openxmlformats.org/officeDocument/2006/customXml" ds:itemID="{DAC4E625-EBC7-4D7C-9E32-6F6329BBF831}"/>
</file>

<file path=customXml/itemProps4.xml><?xml version="1.0" encoding="utf-8"?>
<ds:datastoreItem xmlns:ds="http://schemas.openxmlformats.org/officeDocument/2006/customXml" ds:itemID="{E7F0225A-F918-49E2-9557-1C8F4E7BAA51}"/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347</Words>
  <Application>Microsoft Office PowerPoint</Application>
  <PresentationFormat>Panorámica</PresentationFormat>
  <Paragraphs>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FrostyVTI</vt:lpstr>
      <vt:lpstr>AHORRO Y USO EFICIENTE DE LA ENERGÍA </vt:lpstr>
      <vt:lpstr>AHORRO Y USO EFICIENTE DE LA ENERGÍA </vt:lpstr>
      <vt:lpstr>FUENTES DE ENERGÍA </vt:lpstr>
      <vt:lpstr>EFECTO INVERNADERO</vt:lpstr>
      <vt:lpstr>CALENTAMIENTO GLOBAL</vt:lpstr>
      <vt:lpstr>IMPACTOS DEL CALENTAMIENTO GLOBAL</vt:lpstr>
      <vt:lpstr>FUENTES DE ENERGÍA </vt:lpstr>
      <vt:lpstr>ENERGÍAS RENOVABLES</vt:lpstr>
      <vt:lpstr>¿COMO AHORRAR ENERGÍA? </vt:lpstr>
      <vt:lpstr>¿COMO AHORRAR ENERGÍA? </vt:lpstr>
      <vt:lpstr>Consumo Energético…</vt:lpstr>
      <vt:lpstr>Consumo Energético…</vt:lpstr>
      <vt:lpstr>Presentación de PowerPoint</vt:lpstr>
      <vt:lpstr>Presentación de PowerPoint</vt:lpstr>
      <vt:lpstr>Presentación de PowerPoint</vt:lpstr>
      <vt:lpstr>¡ 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Wilches</dc:creator>
  <cp:lastModifiedBy>Carolina Wilches</cp:lastModifiedBy>
  <cp:revision>100</cp:revision>
  <dcterms:created xsi:type="dcterms:W3CDTF">2021-03-23T21:01:40Z</dcterms:created>
  <dcterms:modified xsi:type="dcterms:W3CDTF">2023-05-17T13:59:45Z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c26f5bf0-6660-4d59-9cb1-a4eee9f11401</vt:lpwstr>
  </property>
  <property fmtid="{D5CDD505-2E9C-101B-9397-08002B2CF9AE}" pid="3" name="ContentTypeId">
    <vt:lpwstr>0x010100607CED50DD53E14187373CF9CA61EDB8</vt:lpwstr>
  </property>
</Properties>
</file>